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7" r:id="rId2"/>
  </p:sldIdLst>
  <p:sldSz cx="21599525" cy="32399288"/>
  <p:notesSz cx="6858000" cy="9144000"/>
  <p:defaultTextStyle>
    <a:defPPr>
      <a:defRPr lang="zh-CN"/>
    </a:defPPr>
    <a:lvl1pPr marL="0" algn="l" defTabSz="2591840" rtl="0" eaLnBrk="1" latinLnBrk="0" hangingPunct="1">
      <a:defRPr sz="5102" kern="1200">
        <a:solidFill>
          <a:schemeClr val="tx1"/>
        </a:solidFill>
        <a:latin typeface="+mn-lt"/>
        <a:ea typeface="+mn-ea"/>
        <a:cs typeface="+mn-cs"/>
      </a:defRPr>
    </a:lvl1pPr>
    <a:lvl2pPr marL="1295920" algn="l" defTabSz="2591840" rtl="0" eaLnBrk="1" latinLnBrk="0" hangingPunct="1">
      <a:defRPr sz="5102" kern="1200">
        <a:solidFill>
          <a:schemeClr val="tx1"/>
        </a:solidFill>
        <a:latin typeface="+mn-lt"/>
        <a:ea typeface="+mn-ea"/>
        <a:cs typeface="+mn-cs"/>
      </a:defRPr>
    </a:lvl2pPr>
    <a:lvl3pPr marL="2591840" algn="l" defTabSz="2591840" rtl="0" eaLnBrk="1" latinLnBrk="0" hangingPunct="1">
      <a:defRPr sz="5102" kern="1200">
        <a:solidFill>
          <a:schemeClr val="tx1"/>
        </a:solidFill>
        <a:latin typeface="+mn-lt"/>
        <a:ea typeface="+mn-ea"/>
        <a:cs typeface="+mn-cs"/>
      </a:defRPr>
    </a:lvl3pPr>
    <a:lvl4pPr marL="3887759" algn="l" defTabSz="2591840" rtl="0" eaLnBrk="1" latinLnBrk="0" hangingPunct="1">
      <a:defRPr sz="5102" kern="1200">
        <a:solidFill>
          <a:schemeClr val="tx1"/>
        </a:solidFill>
        <a:latin typeface="+mn-lt"/>
        <a:ea typeface="+mn-ea"/>
        <a:cs typeface="+mn-cs"/>
      </a:defRPr>
    </a:lvl4pPr>
    <a:lvl5pPr marL="5183678" algn="l" defTabSz="2591840" rtl="0" eaLnBrk="1" latinLnBrk="0" hangingPunct="1">
      <a:defRPr sz="5102" kern="1200">
        <a:solidFill>
          <a:schemeClr val="tx1"/>
        </a:solidFill>
        <a:latin typeface="+mn-lt"/>
        <a:ea typeface="+mn-ea"/>
        <a:cs typeface="+mn-cs"/>
      </a:defRPr>
    </a:lvl5pPr>
    <a:lvl6pPr marL="6479598" algn="l" defTabSz="2591840" rtl="0" eaLnBrk="1" latinLnBrk="0" hangingPunct="1">
      <a:defRPr sz="5102" kern="1200">
        <a:solidFill>
          <a:schemeClr val="tx1"/>
        </a:solidFill>
        <a:latin typeface="+mn-lt"/>
        <a:ea typeface="+mn-ea"/>
        <a:cs typeface="+mn-cs"/>
      </a:defRPr>
    </a:lvl6pPr>
    <a:lvl7pPr marL="7775518" algn="l" defTabSz="2591840" rtl="0" eaLnBrk="1" latinLnBrk="0" hangingPunct="1">
      <a:defRPr sz="5102" kern="1200">
        <a:solidFill>
          <a:schemeClr val="tx1"/>
        </a:solidFill>
        <a:latin typeface="+mn-lt"/>
        <a:ea typeface="+mn-ea"/>
        <a:cs typeface="+mn-cs"/>
      </a:defRPr>
    </a:lvl7pPr>
    <a:lvl8pPr marL="9071438" algn="l" defTabSz="2591840" rtl="0" eaLnBrk="1" latinLnBrk="0" hangingPunct="1">
      <a:defRPr sz="5102" kern="1200">
        <a:solidFill>
          <a:schemeClr val="tx1"/>
        </a:solidFill>
        <a:latin typeface="+mn-lt"/>
        <a:ea typeface="+mn-ea"/>
        <a:cs typeface="+mn-cs"/>
      </a:defRPr>
    </a:lvl8pPr>
    <a:lvl9pPr marL="10367357" algn="l" defTabSz="2591840" rtl="0" eaLnBrk="1" latinLnBrk="0" hangingPunct="1">
      <a:defRPr sz="510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5" userDrawn="1">
          <p15:clr>
            <a:srgbClr val="A4A3A4"/>
          </p15:clr>
        </p15:guide>
        <p15:guide id="2" pos="68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8" autoAdjust="0"/>
    <p:restoredTop sz="94660"/>
  </p:normalViewPr>
  <p:slideViewPr>
    <p:cSldViewPr snapToGrid="0" showGuides="1">
      <p:cViewPr varScale="1">
        <p:scale>
          <a:sx n="22" d="100"/>
          <a:sy n="22" d="100"/>
        </p:scale>
        <p:origin x="1509" y="123"/>
      </p:cViewPr>
      <p:guideLst>
        <p:guide orient="horz" pos="10205"/>
        <p:guide pos="680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5" d="100"/>
          <a:sy n="55" d="100"/>
        </p:scale>
        <p:origin x="2544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5920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91840" rtl="0" eaLnBrk="1" latinLnBrk="0" hangingPunct="1">
      <a:defRPr sz="3402" kern="1200">
        <a:solidFill>
          <a:schemeClr val="tx1"/>
        </a:solidFill>
        <a:latin typeface="+mn-lt"/>
        <a:ea typeface="+mn-ea"/>
        <a:cs typeface="+mn-cs"/>
      </a:defRPr>
    </a:lvl1pPr>
    <a:lvl2pPr marL="1295920" algn="l" defTabSz="2591840" rtl="0" eaLnBrk="1" latinLnBrk="0" hangingPunct="1">
      <a:defRPr sz="3402" kern="1200">
        <a:solidFill>
          <a:schemeClr val="tx1"/>
        </a:solidFill>
        <a:latin typeface="+mn-lt"/>
        <a:ea typeface="+mn-ea"/>
        <a:cs typeface="+mn-cs"/>
      </a:defRPr>
    </a:lvl2pPr>
    <a:lvl3pPr marL="2591840" algn="l" defTabSz="2591840" rtl="0" eaLnBrk="1" latinLnBrk="0" hangingPunct="1">
      <a:defRPr sz="3402" kern="1200">
        <a:solidFill>
          <a:schemeClr val="tx1"/>
        </a:solidFill>
        <a:latin typeface="+mn-lt"/>
        <a:ea typeface="+mn-ea"/>
        <a:cs typeface="+mn-cs"/>
      </a:defRPr>
    </a:lvl3pPr>
    <a:lvl4pPr marL="3887759" algn="l" defTabSz="2591840" rtl="0" eaLnBrk="1" latinLnBrk="0" hangingPunct="1">
      <a:defRPr sz="3402" kern="1200">
        <a:solidFill>
          <a:schemeClr val="tx1"/>
        </a:solidFill>
        <a:latin typeface="+mn-lt"/>
        <a:ea typeface="+mn-ea"/>
        <a:cs typeface="+mn-cs"/>
      </a:defRPr>
    </a:lvl4pPr>
    <a:lvl5pPr marL="5183678" algn="l" defTabSz="2591840" rtl="0" eaLnBrk="1" latinLnBrk="0" hangingPunct="1">
      <a:defRPr sz="3402" kern="1200">
        <a:solidFill>
          <a:schemeClr val="tx1"/>
        </a:solidFill>
        <a:latin typeface="+mn-lt"/>
        <a:ea typeface="+mn-ea"/>
        <a:cs typeface="+mn-cs"/>
      </a:defRPr>
    </a:lvl5pPr>
    <a:lvl6pPr marL="6479598" algn="l" defTabSz="2591840" rtl="0" eaLnBrk="1" latinLnBrk="0" hangingPunct="1">
      <a:defRPr sz="3402" kern="1200">
        <a:solidFill>
          <a:schemeClr val="tx1"/>
        </a:solidFill>
        <a:latin typeface="+mn-lt"/>
        <a:ea typeface="+mn-ea"/>
        <a:cs typeface="+mn-cs"/>
      </a:defRPr>
    </a:lvl6pPr>
    <a:lvl7pPr marL="7775518" algn="l" defTabSz="2591840" rtl="0" eaLnBrk="1" latinLnBrk="0" hangingPunct="1">
      <a:defRPr sz="3402" kern="1200">
        <a:solidFill>
          <a:schemeClr val="tx1"/>
        </a:solidFill>
        <a:latin typeface="+mn-lt"/>
        <a:ea typeface="+mn-ea"/>
        <a:cs typeface="+mn-cs"/>
      </a:defRPr>
    </a:lvl7pPr>
    <a:lvl8pPr marL="9071438" algn="l" defTabSz="2591840" rtl="0" eaLnBrk="1" latinLnBrk="0" hangingPunct="1">
      <a:defRPr sz="3402" kern="1200">
        <a:solidFill>
          <a:schemeClr val="tx1"/>
        </a:solidFill>
        <a:latin typeface="+mn-lt"/>
        <a:ea typeface="+mn-ea"/>
        <a:cs typeface="+mn-cs"/>
      </a:defRPr>
    </a:lvl8pPr>
    <a:lvl9pPr marL="10367357" algn="l" defTabSz="2591840" rtl="0" eaLnBrk="1" latinLnBrk="0" hangingPunct="1">
      <a:defRPr sz="34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97" y="-1"/>
            <a:ext cx="21599525" cy="32399289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682634" y="4937877"/>
            <a:ext cx="20234256" cy="26063112"/>
          </a:xfrm>
          <a:prstGeom prst="rect">
            <a:avLst/>
          </a:prstGeom>
          <a:solidFill>
            <a:schemeClr val="accent5">
              <a:lumMod val="20000"/>
              <a:lumOff val="80000"/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-2404696" y="1941743"/>
            <a:ext cx="26376923" cy="2566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0" b="1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第三届转化医学博士生论坛</a:t>
            </a:r>
            <a:endParaRPr lang="en-US" altLang="zh-CN" sz="8000" b="1" dirty="0">
              <a:solidFill>
                <a:schemeClr val="bg1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5400" b="1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3rd Translational </a:t>
            </a:r>
            <a:r>
              <a:rPr lang="en-US" altLang="zh-CN" sz="4400" b="1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Medicine</a:t>
            </a:r>
            <a:r>
              <a:rPr lang="en-US" altLang="zh-CN" sz="5400" b="1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 Doctoral Student Forum</a:t>
            </a:r>
            <a:endParaRPr lang="zh-CN" altLang="en-US" sz="5400" b="1" dirty="0">
              <a:solidFill>
                <a:schemeClr val="bg1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5292867" y="31192307"/>
            <a:ext cx="109817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202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生命</a:t>
            </a:r>
            <a:r>
              <a:rPr lang="en-US" altLang="zh-CN" sz="6000" spc="202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·</a:t>
            </a:r>
            <a:r>
              <a:rPr lang="zh-CN" altLang="en-US" sz="6000" spc="202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健康</a:t>
            </a:r>
            <a:r>
              <a:rPr lang="en-US" altLang="zh-CN" sz="6000" spc="202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·</a:t>
            </a:r>
            <a:r>
              <a:rPr lang="zh-CN" altLang="en-US" sz="6000" spc="202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创新</a:t>
            </a:r>
            <a:r>
              <a:rPr lang="en-US" altLang="zh-CN" sz="6000" spc="202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·</a:t>
            </a:r>
            <a:r>
              <a:rPr lang="zh-CN" altLang="en-US" sz="6000" spc="202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合作</a:t>
            </a: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4736875" y="0"/>
            <a:ext cx="11407321" cy="1913710"/>
            <a:chOff x="1420497" y="1122363"/>
            <a:chExt cx="4600574" cy="796200"/>
          </a:xfrm>
        </p:grpSpPr>
        <p:pic>
          <p:nvPicPr>
            <p:cNvPr id="12" name="Picture 2" descr="https://transmed.sjtu.edu.cn/static/img/logo3.c841e9b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175" b="1884"/>
            <a:stretch/>
          </p:blipFill>
          <p:spPr bwMode="auto">
            <a:xfrm>
              <a:off x="1420497" y="1122363"/>
              <a:ext cx="2153284" cy="7064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s://transmed.sjtu.edu.cn/static/img/logo3.c841e9b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764" r="23834" b="-10583"/>
            <a:stretch/>
          </p:blipFill>
          <p:spPr bwMode="auto">
            <a:xfrm>
              <a:off x="4077971" y="1122363"/>
              <a:ext cx="1943100" cy="796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9749" y="1251961"/>
              <a:ext cx="475200" cy="475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0913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35AEA-9C8F-45A3-AE37-82FFDC974D95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9B9D-8464-476A-9F48-A6111579E3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7617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9" y="8077332"/>
            <a:ext cx="18629590" cy="13477201"/>
          </a:xfrm>
        </p:spPr>
        <p:txBody>
          <a:bodyPr anchor="b"/>
          <a:lstStyle>
            <a:lvl1pPr>
              <a:defRPr sz="14173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9" y="21682033"/>
            <a:ext cx="18629590" cy="7087342"/>
          </a:xfrm>
        </p:spPr>
        <p:txBody>
          <a:bodyPr/>
          <a:lstStyle>
            <a:lvl1pPr marL="0" indent="0">
              <a:buNone/>
              <a:defRPr sz="5669">
                <a:solidFill>
                  <a:schemeClr val="tx1"/>
                </a:solidFill>
              </a:defRPr>
            </a:lvl1pPr>
            <a:lvl2pPr marL="1079998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2pPr>
            <a:lvl3pPr marL="215999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239994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19991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399989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79987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5998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39983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35AEA-9C8F-45A3-AE37-82FFDC974D95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9B9D-8464-476A-9F48-A6111579E3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2631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8624810"/>
            <a:ext cx="9179798" cy="2055705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8624810"/>
            <a:ext cx="9179798" cy="2055705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35AEA-9C8F-45A3-AE37-82FFDC974D95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9B9D-8464-476A-9F48-A6111579E3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376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1724969"/>
            <a:ext cx="18629590" cy="626236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3" y="7942328"/>
            <a:ext cx="9137610" cy="3892412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3" y="11834740"/>
            <a:ext cx="9137610" cy="1740712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1" y="7942328"/>
            <a:ext cx="9182611" cy="3892412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1" y="11834740"/>
            <a:ext cx="9182611" cy="1740712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35AEA-9C8F-45A3-AE37-82FFDC974D95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9B9D-8464-476A-9F48-A6111579E3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298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35AEA-9C8F-45A3-AE37-82FFDC974D95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9B9D-8464-476A-9F48-A6111579E3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613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35AEA-9C8F-45A3-AE37-82FFDC974D95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9B9D-8464-476A-9F48-A6111579E3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348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2159952"/>
            <a:ext cx="6966409" cy="7559834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4664905"/>
            <a:ext cx="10934760" cy="23024494"/>
          </a:xfrm>
        </p:spPr>
        <p:txBody>
          <a:bodyPr/>
          <a:lstStyle>
            <a:lvl1pPr>
              <a:defRPr sz="7559"/>
            </a:lvl1pPr>
            <a:lvl2pPr>
              <a:defRPr sz="6614"/>
            </a:lvl2pPr>
            <a:lvl3pPr>
              <a:defRPr sz="5669"/>
            </a:lvl3pPr>
            <a:lvl4pPr>
              <a:defRPr sz="4724"/>
            </a:lvl4pPr>
            <a:lvl5pPr>
              <a:defRPr sz="4724"/>
            </a:lvl5pPr>
            <a:lvl6pPr>
              <a:defRPr sz="4724"/>
            </a:lvl6pPr>
            <a:lvl7pPr>
              <a:defRPr sz="4724"/>
            </a:lvl7pPr>
            <a:lvl8pPr>
              <a:defRPr sz="4724"/>
            </a:lvl8pPr>
            <a:lvl9pPr>
              <a:defRPr sz="4724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9719786"/>
            <a:ext cx="6966409" cy="18007107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35AEA-9C8F-45A3-AE37-82FFDC974D95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9B9D-8464-476A-9F48-A6111579E3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38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2159952"/>
            <a:ext cx="6966409" cy="7559834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4664905"/>
            <a:ext cx="10934760" cy="23024494"/>
          </a:xfrm>
        </p:spPr>
        <p:txBody>
          <a:bodyPr anchor="t"/>
          <a:lstStyle>
            <a:lvl1pPr marL="0" indent="0">
              <a:buNone/>
              <a:defRPr sz="7559"/>
            </a:lvl1pPr>
            <a:lvl2pPr marL="1079998" indent="0">
              <a:buNone/>
              <a:defRPr sz="6614"/>
            </a:lvl2pPr>
            <a:lvl3pPr marL="2159996" indent="0">
              <a:buNone/>
              <a:defRPr sz="5669"/>
            </a:lvl3pPr>
            <a:lvl4pPr marL="3239994" indent="0">
              <a:buNone/>
              <a:defRPr sz="4724"/>
            </a:lvl4pPr>
            <a:lvl5pPr marL="4319991" indent="0">
              <a:buNone/>
              <a:defRPr sz="4724"/>
            </a:lvl5pPr>
            <a:lvl6pPr marL="5399989" indent="0">
              <a:buNone/>
              <a:defRPr sz="4724"/>
            </a:lvl6pPr>
            <a:lvl7pPr marL="6479987" indent="0">
              <a:buNone/>
              <a:defRPr sz="4724"/>
            </a:lvl7pPr>
            <a:lvl8pPr marL="7559985" indent="0">
              <a:buNone/>
              <a:defRPr sz="4724"/>
            </a:lvl8pPr>
            <a:lvl9pPr marL="8639983" indent="0">
              <a:buNone/>
              <a:defRPr sz="4724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9719786"/>
            <a:ext cx="6966409" cy="18007107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35AEA-9C8F-45A3-AE37-82FFDC974D95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9B9D-8464-476A-9F48-A6111579E3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36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35AEA-9C8F-45A3-AE37-82FFDC974D95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9B9D-8464-476A-9F48-A6111579E3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1801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1" y="1724962"/>
            <a:ext cx="4657398" cy="2745689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8" y="1724962"/>
            <a:ext cx="13702199" cy="2745689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35AEA-9C8F-45A3-AE37-82FFDC974D95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F9B9D-8464-476A-9F48-A6111579E3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478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1724969"/>
            <a:ext cx="18629590" cy="6262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8624810"/>
            <a:ext cx="18629590" cy="20557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30029347"/>
            <a:ext cx="4859893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35AEA-9C8F-45A3-AE37-82FFDC974D95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30029347"/>
            <a:ext cx="7289840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30029347"/>
            <a:ext cx="4859893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F9B9D-8464-476A-9F48-A6111579E3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665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159996" rtl="0" eaLnBrk="1" latinLnBrk="0" hangingPunct="1">
        <a:lnSpc>
          <a:spcPct val="90000"/>
        </a:lnSpc>
        <a:spcBef>
          <a:spcPct val="0"/>
        </a:spcBef>
        <a:buNone/>
        <a:defRPr sz="10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9999" indent="-539999" algn="l" defTabSz="2159996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19997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699995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724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859990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939988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7019986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8099984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917998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59996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39994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19991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399989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79987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59985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39983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AEF5A22-E9C2-4550-9D02-EE89D531E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1599525" cy="3239928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5C3E442-4DC5-4D5B-8A10-88734E7AD83E}"/>
              </a:ext>
            </a:extLst>
          </p:cNvPr>
          <p:cNvSpPr txBox="1"/>
          <p:nvPr/>
        </p:nvSpPr>
        <p:spPr>
          <a:xfrm>
            <a:off x="2247450" y="2167004"/>
            <a:ext cx="17104625" cy="2674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8500" b="1" spc="600" dirty="0">
                <a:solidFill>
                  <a:schemeClr val="bg1"/>
                </a:solidFill>
                <a:latin typeface="方正小标宋简体" panose="02010601030101010101" pitchFamily="65" charset="-122"/>
                <a:ea typeface="方正小标宋简体" panose="02010601030101010101" pitchFamily="65" charset="-122"/>
              </a:rPr>
              <a:t>第四届转化医学博士生论坛</a:t>
            </a:r>
            <a:endParaRPr lang="en-US" altLang="zh-CN" sz="8500" b="1" spc="600" dirty="0">
              <a:solidFill>
                <a:schemeClr val="bg1"/>
              </a:solidFill>
              <a:latin typeface="方正小标宋简体" panose="02010601030101010101" pitchFamily="65" charset="-122"/>
              <a:ea typeface="方正小标宋简体" panose="02010601030101010101" pitchFamily="65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4400" b="1" spc="300" dirty="0">
                <a:solidFill>
                  <a:schemeClr val="bg1"/>
                </a:solidFill>
                <a:latin typeface="方正小标宋简体" panose="02010601030101010101" pitchFamily="65" charset="-122"/>
                <a:ea typeface="方正小标宋简体" panose="02010601030101010101" pitchFamily="65" charset="-122"/>
              </a:rPr>
              <a:t>4</a:t>
            </a:r>
            <a:r>
              <a:rPr lang="en-US" altLang="zh-CN" sz="4400" b="1" spc="300" baseline="30000" dirty="0">
                <a:solidFill>
                  <a:schemeClr val="bg1"/>
                </a:solidFill>
                <a:latin typeface="方正小标宋简体" panose="02010601030101010101" pitchFamily="65" charset="-122"/>
                <a:ea typeface="方正小标宋简体" panose="02010601030101010101" pitchFamily="65" charset="-122"/>
              </a:rPr>
              <a:t>th</a:t>
            </a:r>
            <a:r>
              <a:rPr lang="en-US" altLang="zh-CN" sz="4400" b="1" spc="300" dirty="0">
                <a:solidFill>
                  <a:schemeClr val="bg1"/>
                </a:solidFill>
                <a:latin typeface="方正小标宋简体" panose="02010601030101010101" pitchFamily="65" charset="-122"/>
                <a:ea typeface="方正小标宋简体" panose="02010601030101010101" pitchFamily="65" charset="-122"/>
              </a:rPr>
              <a:t> Translational Medicine Doctoral Student Forum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B073E6B-F452-4C0D-96CD-3145FF33E45A}"/>
              </a:ext>
            </a:extLst>
          </p:cNvPr>
          <p:cNvGrpSpPr/>
          <p:nvPr/>
        </p:nvGrpSpPr>
        <p:grpSpPr>
          <a:xfrm>
            <a:off x="5242502" y="235006"/>
            <a:ext cx="11114521" cy="1873194"/>
            <a:chOff x="5714999" y="235006"/>
            <a:chExt cx="11114521" cy="187319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77B51B18-A8BD-4D57-BF5E-FE0AE54888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" r="77775" b="-944"/>
            <a:stretch/>
          </p:blipFill>
          <p:spPr>
            <a:xfrm>
              <a:off x="5714999" y="235006"/>
              <a:ext cx="4800602" cy="1873194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02940A8-AB29-431C-9A5F-93A27F7600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2404" r="24873" b="4057"/>
            <a:stretch/>
          </p:blipFill>
          <p:spPr>
            <a:xfrm>
              <a:off x="12028918" y="275959"/>
              <a:ext cx="4800602" cy="1741410"/>
            </a:xfrm>
            <a:prstGeom prst="rect">
              <a:avLst/>
            </a:prstGeom>
          </p:spPr>
        </p:pic>
        <p:pic>
          <p:nvPicPr>
            <p:cNvPr id="11" name="图形 10">
              <a:extLst>
                <a:ext uri="{FF2B5EF4-FFF2-40B4-BE49-F238E27FC236}">
                  <a16:creationId xmlns:a16="http://schemas.microsoft.com/office/drawing/2014/main" id="{3715B8F6-5FB0-4AB5-8C79-15BA12DBC8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49811"/>
            <a:stretch/>
          </p:blipFill>
          <p:spPr>
            <a:xfrm>
              <a:off x="10644441" y="568584"/>
              <a:ext cx="1384477" cy="1305795"/>
            </a:xfrm>
            <a:prstGeom prst="rect">
              <a:avLst/>
            </a:prstGeom>
          </p:spPr>
        </p:pic>
      </p:grpSp>
      <p:sp>
        <p:nvSpPr>
          <p:cNvPr id="13" name="文本框 9">
            <a:extLst>
              <a:ext uri="{FF2B5EF4-FFF2-40B4-BE49-F238E27FC236}">
                <a16:creationId xmlns:a16="http://schemas.microsoft.com/office/drawing/2014/main" id="{70461395-9DB0-4652-B293-99B204572EBA}"/>
              </a:ext>
            </a:extLst>
          </p:cNvPr>
          <p:cNvSpPr txBox="1"/>
          <p:nvPr/>
        </p:nvSpPr>
        <p:spPr>
          <a:xfrm>
            <a:off x="3866015" y="31089639"/>
            <a:ext cx="138674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000" spc="300" dirty="0">
                <a:solidFill>
                  <a:schemeClr val="bg1"/>
                </a:solidFill>
                <a:latin typeface="方正小标宋简体" panose="02010601030101010101" pitchFamily="65" charset="-122"/>
                <a:ea typeface="方正小标宋简体" panose="02010601030101010101" pitchFamily="65" charset="-122"/>
              </a:rPr>
              <a:t>生命</a:t>
            </a:r>
            <a:r>
              <a:rPr lang="en-US" altLang="zh-CN" sz="6000" spc="300" dirty="0">
                <a:solidFill>
                  <a:schemeClr val="bg1"/>
                </a:solidFill>
                <a:latin typeface="方正小标宋简体" panose="02010601030101010101" pitchFamily="65" charset="-122"/>
                <a:ea typeface="方正小标宋简体" panose="02010601030101010101" pitchFamily="65" charset="-122"/>
              </a:rPr>
              <a:t>·</a:t>
            </a:r>
            <a:r>
              <a:rPr lang="zh-CN" altLang="en-US" sz="6000" spc="300" dirty="0">
                <a:solidFill>
                  <a:schemeClr val="bg1"/>
                </a:solidFill>
                <a:latin typeface="方正小标宋简体" panose="02010601030101010101" pitchFamily="65" charset="-122"/>
                <a:ea typeface="方正小标宋简体" panose="02010601030101010101" pitchFamily="65" charset="-122"/>
              </a:rPr>
              <a:t>健康</a:t>
            </a:r>
            <a:r>
              <a:rPr lang="en-US" altLang="zh-CN" sz="6000" spc="300" dirty="0">
                <a:solidFill>
                  <a:schemeClr val="bg1"/>
                </a:solidFill>
                <a:latin typeface="方正小标宋简体" panose="02010601030101010101" pitchFamily="65" charset="-122"/>
                <a:ea typeface="方正小标宋简体" panose="02010601030101010101" pitchFamily="65" charset="-122"/>
              </a:rPr>
              <a:t>·</a:t>
            </a:r>
            <a:r>
              <a:rPr lang="zh-CN" altLang="en-US" sz="6000" spc="300" dirty="0">
                <a:solidFill>
                  <a:schemeClr val="bg1"/>
                </a:solidFill>
                <a:latin typeface="方正小标宋简体" panose="02010601030101010101" pitchFamily="65" charset="-122"/>
                <a:ea typeface="方正小标宋简体" panose="02010601030101010101" pitchFamily="65" charset="-122"/>
              </a:rPr>
              <a:t>创新</a:t>
            </a:r>
            <a:r>
              <a:rPr lang="en-US" altLang="zh-CN" sz="6000" spc="300" dirty="0">
                <a:solidFill>
                  <a:schemeClr val="bg1"/>
                </a:solidFill>
                <a:latin typeface="方正小标宋简体" panose="02010601030101010101" pitchFamily="65" charset="-122"/>
                <a:ea typeface="方正小标宋简体" panose="02010601030101010101" pitchFamily="65" charset="-122"/>
              </a:rPr>
              <a:t>·</a:t>
            </a:r>
            <a:r>
              <a:rPr lang="zh-CN" altLang="en-US" sz="6000" spc="300" dirty="0">
                <a:solidFill>
                  <a:schemeClr val="bg1"/>
                </a:solidFill>
                <a:latin typeface="方正小标宋简体" panose="02010601030101010101" pitchFamily="65" charset="-122"/>
                <a:ea typeface="方正小标宋简体" panose="02010601030101010101" pitchFamily="65" charset="-122"/>
              </a:rPr>
              <a:t>合作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FACB150-9C9F-46F7-8265-D94703B850AD}"/>
              </a:ext>
            </a:extLst>
          </p:cNvPr>
          <p:cNvSpPr/>
          <p:nvPr/>
        </p:nvSpPr>
        <p:spPr>
          <a:xfrm>
            <a:off x="677862" y="5134400"/>
            <a:ext cx="20243800" cy="25625000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71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19</Words>
  <Application>Microsoft Office PowerPoint</Application>
  <PresentationFormat>自定义</PresentationFormat>
  <Paragraphs>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方正小标宋简体</vt:lpstr>
      <vt:lpstr>Arial</vt:lpstr>
      <vt:lpstr>Calibri</vt:lpstr>
      <vt:lpstr>Calibri Light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关睿</dc:creator>
  <cp:lastModifiedBy>Ruizhi Wang</cp:lastModifiedBy>
  <cp:revision>7</cp:revision>
  <dcterms:created xsi:type="dcterms:W3CDTF">2023-09-06T07:00:12Z</dcterms:created>
  <dcterms:modified xsi:type="dcterms:W3CDTF">2026-09-04T02:57:33Z</dcterms:modified>
</cp:coreProperties>
</file>